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letter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1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91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385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0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60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26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66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207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171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61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66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0987-E531-4900-A800-ED6FAB311B44}" type="datetimeFigureOut">
              <a:rPr lang="en-IE" smtClean="0"/>
              <a:t>28/09/2023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8F5A-A16F-450F-8981-5CAA707BBB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23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6858000" cy="61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658255" y="1743970"/>
            <a:ext cx="5541484" cy="37731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45000"/>
                </a:schemeClr>
              </a:gs>
              <a:gs pos="90000">
                <a:schemeClr val="accent1">
                  <a:alpha val="96000"/>
                  <a:lumMod val="26000"/>
                  <a:lumOff val="74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  <a:alpha val="90000"/>
                </a:schemeClr>
              </a:gs>
            </a:gsLst>
            <a:lin ang="30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20682" r="2388" b="16979"/>
          <a:stretch/>
        </p:blipFill>
        <p:spPr bwMode="auto">
          <a:xfrm>
            <a:off x="0" y="7527764"/>
            <a:ext cx="6858000" cy="1616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21250"/>
          <a:stretch/>
        </p:blipFill>
        <p:spPr>
          <a:xfrm>
            <a:off x="110962" y="94643"/>
            <a:ext cx="2258458" cy="502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94643"/>
            <a:ext cx="4178127" cy="5179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4554" y="824236"/>
            <a:ext cx="5848887" cy="758391"/>
          </a:xfrm>
          <a:prstGeom prst="rect">
            <a:avLst/>
          </a:prstGeom>
          <a:noFill/>
        </p:spPr>
        <p:txBody>
          <a:bodyPr wrap="square" lIns="19534" tIns="9768" rIns="19534" bIns="976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  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</a:rPr>
              <a:t>CALL FOR ABSTRACTS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2894" y="1963493"/>
            <a:ext cx="4872209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Century Gothic" panose="020B0502020202020204" pitchFamily="34" charset="0"/>
              </a:rPr>
              <a:t>Educate </a:t>
            </a:r>
          </a:p>
          <a:p>
            <a:pPr algn="ctr"/>
            <a:r>
              <a:rPr lang="en-IE" sz="5400" b="1" dirty="0" smtClean="0">
                <a:latin typeface="Century Gothic" panose="020B0502020202020204" pitchFamily="34" charset="0"/>
              </a:rPr>
              <a:t>Innovate Celebrate</a:t>
            </a:r>
          </a:p>
          <a:p>
            <a:pPr algn="ctr"/>
            <a:r>
              <a:rPr lang="en-IE" sz="5400" b="1" dirty="0" smtClean="0">
                <a:latin typeface="Century Gothic" panose="020B0502020202020204" pitchFamily="34" charset="0"/>
              </a:rPr>
              <a:t>Collaborate </a:t>
            </a:r>
            <a:endParaRPr lang="en-IE" sz="215" dirty="0"/>
          </a:p>
        </p:txBody>
      </p:sp>
      <p:sp>
        <p:nvSpPr>
          <p:cNvPr id="13" name="TextBox 12"/>
          <p:cNvSpPr txBox="1"/>
          <p:nvPr/>
        </p:nvSpPr>
        <p:spPr>
          <a:xfrm>
            <a:off x="110962" y="5736606"/>
            <a:ext cx="685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Cork University Hospital Nursing Conference</a:t>
            </a:r>
          </a:p>
          <a:p>
            <a:pPr algn="ctr"/>
            <a:r>
              <a:rPr lang="en-IE" sz="2400" b="1" dirty="0"/>
              <a:t>27</a:t>
            </a:r>
            <a:r>
              <a:rPr lang="en-IE" sz="2400" b="1" baseline="30000" dirty="0"/>
              <a:t>th</a:t>
            </a:r>
            <a:r>
              <a:rPr lang="en-IE" sz="2400" b="1" dirty="0"/>
              <a:t> February </a:t>
            </a:r>
            <a:r>
              <a:rPr lang="en-IE" sz="2400" b="1" dirty="0" smtClean="0"/>
              <a:t>2024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9676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n w="0"/>
                <a:solidFill>
                  <a:srgbClr val="BF5710"/>
                </a:solidFill>
              </a:rPr>
              <a:t>Closing date for abstract submissions: </a:t>
            </a:r>
            <a:r>
              <a:rPr lang="en-IE" b="1" dirty="0" smtClean="0">
                <a:ln w="0"/>
                <a:solidFill>
                  <a:srgbClr val="BF5710"/>
                </a:solidFill>
              </a:rPr>
              <a:t>14</a:t>
            </a:r>
            <a:r>
              <a:rPr lang="en-IE" b="1" baseline="30000" dirty="0" smtClean="0">
                <a:ln w="0"/>
                <a:solidFill>
                  <a:srgbClr val="BF5710"/>
                </a:solidFill>
              </a:rPr>
              <a:t>th</a:t>
            </a:r>
            <a:r>
              <a:rPr lang="en-IE" b="1" dirty="0" smtClean="0">
                <a:ln w="0"/>
                <a:solidFill>
                  <a:srgbClr val="BF5710"/>
                </a:solidFill>
              </a:rPr>
              <a:t> November 2023 </a:t>
            </a:r>
          </a:p>
          <a:p>
            <a:pPr algn="ctr"/>
            <a:r>
              <a:rPr lang="en-IE" b="1" dirty="0" smtClean="0">
                <a:ln w="0"/>
                <a:solidFill>
                  <a:srgbClr val="BF5710"/>
                </a:solidFill>
              </a:rPr>
              <a:t>You can download the abstract form from this webpage</a:t>
            </a:r>
            <a:endParaRPr lang="en-IE" b="1" dirty="0" smtClean="0">
              <a:ln w="0"/>
              <a:solidFill>
                <a:srgbClr val="BF5710"/>
              </a:solidFill>
            </a:endParaRPr>
          </a:p>
          <a:p>
            <a:endParaRPr lang="en-IE" b="1" dirty="0" smtClean="0">
              <a:ln w="0"/>
              <a:solidFill>
                <a:srgbClr val="BF57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7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34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Neville (CUH Clinical Placement Coordinator)</dc:creator>
  <cp:lastModifiedBy>Fionnuala O'Brien (CUH, Clinical Placement Co-Ordinator)</cp:lastModifiedBy>
  <cp:revision>21</cp:revision>
  <cp:lastPrinted>2023-09-20T11:03:21Z</cp:lastPrinted>
  <dcterms:created xsi:type="dcterms:W3CDTF">2023-09-20T06:25:56Z</dcterms:created>
  <dcterms:modified xsi:type="dcterms:W3CDTF">2023-09-28T13:06:45Z</dcterms:modified>
</cp:coreProperties>
</file>