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203"/>
    <a:srgbClr val="FF993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87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1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20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428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38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99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76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485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534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12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19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C882-2E99-4EC1-8CEB-7A6CFEDCE2DC}" type="datetimeFigureOut">
              <a:rPr lang="en-IE" smtClean="0"/>
              <a:t>27/09/2023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9C30-AA09-44A5-B085-E33D633325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777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0702074"/>
            <a:ext cx="6858000" cy="148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/>
          <a:stretch/>
        </p:blipFill>
        <p:spPr>
          <a:xfrm>
            <a:off x="256033" y="10722077"/>
            <a:ext cx="4050153" cy="138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" y="11718550"/>
            <a:ext cx="3971098" cy="2871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5755" y="3125057"/>
            <a:ext cx="6451019" cy="7536939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 descr="\\pcuhdfsfpr04.healthirl.net\dfs-04-d\CUH Conference Committee\Speaker profile returns and pic permissions\Dermot Burke\headshot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4" y="9184298"/>
            <a:ext cx="1464064" cy="1285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61578" y="9128036"/>
            <a:ext cx="40746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Mr. Dermot Burke</a:t>
            </a:r>
            <a:r>
              <a:rPr lang="en-IE" dirty="0"/>
              <a:t>,</a:t>
            </a:r>
            <a:r>
              <a:rPr lang="en-IE" sz="1400" dirty="0"/>
              <a:t> National Innovation Fellow with the HSE Spark Innovation Programme &amp; Product Manager at </a:t>
            </a:r>
            <a:r>
              <a:rPr lang="en-IE" sz="1400" dirty="0" err="1"/>
              <a:t>Cushla</a:t>
            </a:r>
            <a:r>
              <a:rPr lang="en-IE" sz="1400" dirty="0"/>
              <a:t> Health  </a:t>
            </a:r>
          </a:p>
          <a:p>
            <a:r>
              <a:rPr lang="en-IE" i="1" dirty="0"/>
              <a:t>AI + ML in Healthcare: Basic concepts, possibilities and supports </a:t>
            </a:r>
            <a:r>
              <a:rPr lang="en-IE" i="1" dirty="0" smtClean="0"/>
              <a:t>available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2116041" y="3606638"/>
            <a:ext cx="4300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Dr Karen Weekes</a:t>
            </a:r>
            <a:r>
              <a:rPr lang="en-IE" dirty="0"/>
              <a:t>, </a:t>
            </a:r>
            <a:r>
              <a:rPr lang="en-IE" sz="1400" dirty="0"/>
              <a:t>Performance Psychologist / Endurance </a:t>
            </a:r>
            <a:r>
              <a:rPr lang="en-IE" sz="1400" dirty="0" smtClean="0"/>
              <a:t>Adventurer</a:t>
            </a:r>
          </a:p>
          <a:p>
            <a:r>
              <a:rPr lang="en-IE" i="1" dirty="0"/>
              <a:t>Methods of coping within high pressure environments</a:t>
            </a:r>
            <a:endParaRPr lang="en-I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/>
          <a:srcRect l="29464" t="5161" r="29087" b="2210"/>
          <a:stretch/>
        </p:blipFill>
        <p:spPr bwMode="auto">
          <a:xfrm>
            <a:off x="394819" y="3525601"/>
            <a:ext cx="1429844" cy="12586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2151" y="1126187"/>
            <a:ext cx="5964866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>
                <a:solidFill>
                  <a:srgbClr val="FD6203"/>
                </a:solidFill>
              </a:rPr>
              <a:t>SAVE THE DATE </a:t>
            </a:r>
            <a:endParaRPr lang="en-IE" sz="4000" b="1" dirty="0" smtClean="0">
              <a:solidFill>
                <a:srgbClr val="FD6203"/>
              </a:solidFill>
            </a:endParaRPr>
          </a:p>
          <a:p>
            <a:pPr algn="ctr"/>
            <a:r>
              <a:rPr lang="en-IE" sz="2800" b="1" dirty="0" smtClean="0">
                <a:solidFill>
                  <a:schemeClr val="bg1"/>
                </a:solidFill>
              </a:rPr>
              <a:t>Cork University Hospital Nursing Conference</a:t>
            </a: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Tuesday 27</a:t>
            </a:r>
            <a:r>
              <a:rPr lang="en-IE" baseline="30000" dirty="0" smtClean="0">
                <a:solidFill>
                  <a:schemeClr val="bg1"/>
                </a:solidFill>
              </a:rPr>
              <a:t>th</a:t>
            </a:r>
            <a:r>
              <a:rPr lang="en-IE" dirty="0" smtClean="0">
                <a:solidFill>
                  <a:schemeClr val="bg1"/>
                </a:solidFill>
              </a:rPr>
              <a:t> February 2024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704" y="3125058"/>
            <a:ext cx="55877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Keynote Speakers</a:t>
            </a:r>
            <a:endParaRPr lang="en-US" sz="2400" b="0" u="sng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6"/>
          <a:srcRect b="40865"/>
          <a:stretch/>
        </p:blipFill>
        <p:spPr bwMode="auto">
          <a:xfrm>
            <a:off x="413704" y="4974200"/>
            <a:ext cx="1464064" cy="11730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60354" y="4974200"/>
            <a:ext cx="39994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Ms Carolyn </a:t>
            </a:r>
            <a:r>
              <a:rPr lang="en-IE" b="1" dirty="0" err="1"/>
              <a:t>Donohoe</a:t>
            </a:r>
            <a:r>
              <a:rPr lang="en-IE" b="1" dirty="0"/>
              <a:t> </a:t>
            </a:r>
            <a:r>
              <a:rPr lang="en-IE" sz="1400" dirty="0" smtClean="0"/>
              <a:t>NMBI’s </a:t>
            </a:r>
            <a:r>
              <a:rPr lang="en-IE" sz="1400" dirty="0"/>
              <a:t>Director of Education, Policy and </a:t>
            </a:r>
            <a:r>
              <a:rPr lang="en-IE" sz="1400" dirty="0" smtClean="0"/>
              <a:t>Standards</a:t>
            </a:r>
          </a:p>
          <a:p>
            <a:r>
              <a:rPr lang="en-GB" i="1" dirty="0"/>
              <a:t>Where will education lead us, 2024 and beyond…</a:t>
            </a:r>
            <a:endParaRPr lang="en-IE" sz="1400" dirty="0"/>
          </a:p>
        </p:txBody>
      </p:sp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4" y="6298667"/>
            <a:ext cx="1410959" cy="1313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116041" y="6412202"/>
            <a:ext cx="4020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Ms Marie </a:t>
            </a:r>
            <a:r>
              <a:rPr lang="en-GB" b="1" dirty="0" err="1"/>
              <a:t>Kilduff</a:t>
            </a:r>
            <a:r>
              <a:rPr lang="en-GB" dirty="0"/>
              <a:t>, </a:t>
            </a:r>
            <a:r>
              <a:rPr lang="en-GB" sz="1400" dirty="0"/>
              <a:t>Director of National Clinical Leadership Centre (NCLC) for Nursing and Midwifery, ONMSD, </a:t>
            </a:r>
            <a:r>
              <a:rPr lang="en-GB" sz="1400" dirty="0" smtClean="0"/>
              <a:t>HSE</a:t>
            </a:r>
          </a:p>
          <a:p>
            <a:r>
              <a:rPr lang="en-GB" i="1" dirty="0"/>
              <a:t>Leadership, it starts with you</a:t>
            </a:r>
            <a:endParaRPr lang="en-IE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71726" y="7936535"/>
            <a:ext cx="388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Ms Vera </a:t>
            </a:r>
            <a:r>
              <a:rPr lang="en-GB" b="1" dirty="0" err="1"/>
              <a:t>Keohane</a:t>
            </a:r>
            <a:r>
              <a:rPr lang="en-GB" dirty="0"/>
              <a:t>, </a:t>
            </a:r>
            <a:r>
              <a:rPr lang="en-GB" sz="1400" dirty="0"/>
              <a:t>Professional </a:t>
            </a:r>
            <a:r>
              <a:rPr lang="en-GB" sz="1400" dirty="0" smtClean="0"/>
              <a:t>Organiser</a:t>
            </a:r>
          </a:p>
          <a:p>
            <a:r>
              <a:rPr lang="en-GB" i="1" dirty="0" smtClean="0"/>
              <a:t>Declutter to Delight – </a:t>
            </a:r>
            <a:r>
              <a:rPr lang="en-GB" i="1" dirty="0"/>
              <a:t>e</a:t>
            </a:r>
            <a:r>
              <a:rPr lang="en-GB" i="1" dirty="0" smtClean="0"/>
              <a:t>levating your mental health through order</a:t>
            </a:r>
            <a:endParaRPr lang="en-IE" sz="1400" dirty="0"/>
          </a:p>
        </p:txBody>
      </p:sp>
      <p:pic>
        <p:nvPicPr>
          <p:cNvPr id="22" name="Picture 21"/>
          <p:cNvPicPr/>
          <p:nvPr/>
        </p:nvPicPr>
        <p:blipFill rotWithShape="1">
          <a:blip r:embed="rId8"/>
          <a:srcRect l="41381" t="23636" r="40339" b="44751"/>
          <a:stretch/>
        </p:blipFill>
        <p:spPr bwMode="auto">
          <a:xfrm>
            <a:off x="413704" y="7739696"/>
            <a:ext cx="1464064" cy="13170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27788" y="96232"/>
            <a:ext cx="55630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E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Educate, </a:t>
            </a:r>
            <a:r>
              <a:rPr lang="en-IE" sz="2800" dirty="0" smtClean="0">
                <a:ln w="0"/>
                <a:effectLst/>
                <a:latin typeface="Arial Black" panose="020B0A04020102020204" pitchFamily="34" charset="0"/>
              </a:rPr>
              <a:t>Innovate</a:t>
            </a:r>
            <a:r>
              <a:rPr lang="en-I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en-IE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Celebrate</a:t>
            </a:r>
            <a:r>
              <a:rPr lang="en-IE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Collaborate</a:t>
            </a:r>
            <a:endParaRPr lang="en-IE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7056" y="10783314"/>
            <a:ext cx="2470944" cy="11621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600" b="1" dirty="0">
                <a:solidFill>
                  <a:schemeClr val="accent1">
                    <a:lumMod val="50000"/>
                  </a:schemeClr>
                </a:solidFill>
              </a:rPr>
              <a:t>Details on how to register for the Conference will follow at a later date</a:t>
            </a:r>
          </a:p>
        </p:txBody>
      </p:sp>
    </p:spTree>
    <p:extLst>
      <p:ext uri="{BB962C8B-B14F-4D97-AF65-F5344CB8AC3E}">
        <p14:creationId xmlns:p14="http://schemas.microsoft.com/office/powerpoint/2010/main" val="20559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148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Neville (CUH Clinical Placement Coordinator)</dc:creator>
  <cp:lastModifiedBy>Fionnuala O'Brien (CUH, Clinical Placement Co-Ordinator)</cp:lastModifiedBy>
  <cp:revision>12</cp:revision>
  <cp:lastPrinted>2023-09-27T08:22:25Z</cp:lastPrinted>
  <dcterms:created xsi:type="dcterms:W3CDTF">2023-09-25T13:10:35Z</dcterms:created>
  <dcterms:modified xsi:type="dcterms:W3CDTF">2023-09-27T09:36:32Z</dcterms:modified>
</cp:coreProperties>
</file>